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684" r:id="rId2"/>
  </p:sldMasterIdLst>
  <p:sldIdLst>
    <p:sldId id="271" r:id="rId3"/>
    <p:sldId id="257" r:id="rId4"/>
    <p:sldId id="256" r:id="rId5"/>
    <p:sldId id="258" r:id="rId6"/>
    <p:sldId id="264" r:id="rId7"/>
    <p:sldId id="265" r:id="rId8"/>
    <p:sldId id="266" r:id="rId9"/>
    <p:sldId id="259" r:id="rId10"/>
    <p:sldId id="269" r:id="rId11"/>
    <p:sldId id="270" r:id="rId12"/>
    <p:sldId id="274" r:id="rId13"/>
    <p:sldId id="267" r:id="rId14"/>
    <p:sldId id="263" r:id="rId15"/>
    <p:sldId id="260" r:id="rId16"/>
    <p:sldId id="261" r:id="rId17"/>
    <p:sldId id="262" r:id="rId18"/>
    <p:sldId id="276" r:id="rId19"/>
    <p:sldId id="277" r:id="rId20"/>
    <p:sldId id="278" r:id="rId21"/>
    <p:sldId id="275" r:id="rId22"/>
    <p:sldId id="273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1" d="100"/>
          <a:sy n="111" d="100"/>
        </p:scale>
        <p:origin x="55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spc="3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7B752-B19E-4596-B74A-9F8457EA5AFA}" type="datetimeFigureOut">
              <a:rPr lang="en-US" smtClean="0"/>
              <a:t>2/2/2022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BEB7C5-8514-4F70-8DBB-A8E5FCA2F5CE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9948601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7B752-B19E-4596-B74A-9F8457EA5AFA}" type="datetimeFigureOut">
              <a:rPr lang="en-US" smtClean="0"/>
              <a:t>2/2/2022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BEB7C5-8514-4F70-8DBB-A8E5FCA2F5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676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7B752-B19E-4596-B74A-9F8457EA5AFA}" type="datetimeFigureOut">
              <a:rPr lang="en-US" smtClean="0"/>
              <a:t>2/2/2022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BEB7C5-8514-4F70-8DBB-A8E5FCA2F5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546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234307-696D-4A2B-8C34-0A580B77F4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E32000-C3B0-4B12-9BF2-E77E663A8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5D1812-10CE-4D1C-B218-0C520C0FA3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7B752-B19E-4596-B74A-9F8457EA5AFA}" type="datetimeFigureOut">
              <a:rPr lang="en-US" smtClean="0"/>
              <a:t>2/2/2022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177854-60F0-4833-A131-3FC644A480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E88196-CA1E-45B3-9BA6-3BD2F57FE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BEB7C5-8514-4F70-8DBB-A8E5FCA2F5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840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4A844-F4D6-4C71-A7E9-DDA9AC174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E239A7-931C-49BF-BA8F-8711AE9000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32443A-6A0A-4727-ADA7-27CFC1AD0E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7B752-B19E-4596-B74A-9F8457EA5AFA}" type="datetimeFigureOut">
              <a:rPr lang="en-US" smtClean="0"/>
              <a:t>2/2/2022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AD8820-2043-45D6-8D1B-7BB5A65F4E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ABDCC7-5F12-44BD-9041-B7060A2DB3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BEB7C5-8514-4F70-8DBB-A8E5FCA2F5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351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2344F-3E34-4AB8-B8A3-B72F4CC68E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49D2A1-011B-4B9D-B790-DFD9D14673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927538-12DF-41C8-A797-6256579192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7B752-B19E-4596-B74A-9F8457EA5AFA}" type="datetimeFigureOut">
              <a:rPr lang="en-US" smtClean="0"/>
              <a:t>2/2/2022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02E3E1-4417-4136-B5E1-27EBA76CF7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64D98A-2E6C-49EB-886D-04C3C092C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BEB7C5-8514-4F70-8DBB-A8E5FCA2F5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142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FC87B-5415-45AB-A7BA-1FDCA51F4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E7E2DC-7390-4EDD-AB66-92D4EDED7B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3DE4C8-6FAE-42D6-876C-9F0F1A674B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C501FA-0A66-4F4C-AEF8-BCDB4292D9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7B752-B19E-4596-B74A-9F8457EA5AFA}" type="datetimeFigureOut">
              <a:rPr lang="en-US" smtClean="0"/>
              <a:t>2/2/2022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4F55CD-6D37-4166-9050-67FFEF24C1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A51E5C-C503-46A8-9D03-8A998DA1E2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BEB7C5-8514-4F70-8DBB-A8E5FCA2F5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062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765447-80E7-4413-89F8-9151D62AF4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9425F2-4D67-40F1-ADD5-12A418AFB0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4E9186-DA13-48CA-A6BF-E6877845BF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B544222-3786-4D49-ADE6-1700A979DA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12F0AB9-A41C-4A75-AF56-5744AE2718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BFE1048-6101-4255-AF91-D1AA3035D6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7B752-B19E-4596-B74A-9F8457EA5AFA}" type="datetimeFigureOut">
              <a:rPr lang="en-US" smtClean="0"/>
              <a:t>2/2/2022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6B0B48A-AC85-470C-88D8-7A3DF39BA2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3C24574-38F4-4121-9AB0-7878ED955A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BEB7C5-8514-4F70-8DBB-A8E5FCA2F5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282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3369F7-2193-4E20-8A47-51D68CAED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F3007B9-68E6-4D99-BB0B-41359FAD21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7B752-B19E-4596-B74A-9F8457EA5AFA}" type="datetimeFigureOut">
              <a:rPr lang="en-US" smtClean="0"/>
              <a:t>2/2/2022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D26C5D-A214-4732-BD14-2D28C0818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26AC83-6176-4AC4-906E-9E8C361E8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BEB7C5-8514-4F70-8DBB-A8E5FCA2F5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2280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2D66219-FD34-44E0-8592-4A9066B5B1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7B752-B19E-4596-B74A-9F8457EA5AFA}" type="datetimeFigureOut">
              <a:rPr lang="en-US" smtClean="0"/>
              <a:t>2/2/2022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F31E6B9-17FA-41C7-B3EE-5C6C709624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CF409A-C686-4E1E-B3B2-353D216451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BEB7C5-8514-4F70-8DBB-A8E5FCA2F5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949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1D659-487E-4A45-B548-96F306E3F6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F7FE3E-036A-40E3-8FFA-C21C66BDF6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14CFBF-9DFD-4D76-9E8D-D612741D74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569752-2457-418B-BF79-DDFE9B6BCC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7B752-B19E-4596-B74A-9F8457EA5AFA}" type="datetimeFigureOut">
              <a:rPr lang="en-US" smtClean="0"/>
              <a:t>2/2/2022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E38D6C-642F-4A23-AF95-7250A29EDD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29FD6F-AC37-461B-A696-495FEE866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BEB7C5-8514-4F70-8DBB-A8E5FCA2F5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268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7B752-B19E-4596-B74A-9F8457EA5AFA}" type="datetimeFigureOut">
              <a:rPr lang="en-US" smtClean="0"/>
              <a:t>2/2/2022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BEB7C5-8514-4F70-8DBB-A8E5FCA2F5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310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9AFF8-27D1-4852-B869-950CA12400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707A2CA-1A1E-44C3-9B33-2CE2426E22E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99B4A8-ACE4-4D2E-B362-110EE63B0D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A32A7A-1508-4887-B63C-6E5D6690C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7B752-B19E-4596-B74A-9F8457EA5AFA}" type="datetimeFigureOut">
              <a:rPr lang="en-US" smtClean="0"/>
              <a:t>2/2/2022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ECAB63-9A2F-4C41-A81F-0C261119AF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22CD08-B03E-446A-8757-3185B1338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BEB7C5-8514-4F70-8DBB-A8E5FCA2F5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622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6F7DA-E68A-4689-B6AC-BFA9EC6F3E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AB93788-758B-491E-A30B-8A6111ACAB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8F4091-8AD6-4C3D-82F6-5995CA5ED0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7B752-B19E-4596-B74A-9F8457EA5AFA}" type="datetimeFigureOut">
              <a:rPr lang="en-US" smtClean="0"/>
              <a:t>2/2/2022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A8BEA2-DBE7-4F08-B00D-A14447FADC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44A171-3677-4213-9798-1C0F7AEA3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BEB7C5-8514-4F70-8DBB-A8E5FCA2F5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643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5F084D7-3878-435C-B440-7FE0216603B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0BD531D-6C12-4A27-B9ED-4C45F02FDC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14DADF-2D49-49C3-B194-BB2BC80789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7B752-B19E-4596-B74A-9F8457EA5AFA}" type="datetimeFigureOut">
              <a:rPr lang="en-US" smtClean="0"/>
              <a:t>2/2/2022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CEBA2F-CDE1-4DAF-979C-C27186EDB9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CB2DEC-B524-4EA5-9D30-ADA76694AF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BEB7C5-8514-4F70-8DBB-A8E5FCA2F5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927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 spc="3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7B752-B19E-4596-B74A-9F8457EA5AFA}" type="datetimeFigureOut">
              <a:rPr lang="en-US" smtClean="0"/>
              <a:t>2/2/2022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BEB7C5-8514-4F70-8DBB-A8E5FCA2F5CE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601360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7B752-B19E-4596-B74A-9F8457EA5AFA}" type="datetimeFigureOut">
              <a:rPr lang="en-US" smtClean="0"/>
              <a:t>2/2/2022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BEB7C5-8514-4F70-8DBB-A8E5FCA2F5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571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21606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21606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7B752-B19E-4596-B74A-9F8457EA5AFA}" type="datetimeFigureOut">
              <a:rPr lang="en-US" smtClean="0"/>
              <a:t>2/2/2022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BEB7C5-8514-4F70-8DBB-A8E5FCA2F5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092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7B752-B19E-4596-B74A-9F8457EA5AFA}" type="datetimeFigureOut">
              <a:rPr lang="en-US" smtClean="0"/>
              <a:t>2/2/2022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BEB7C5-8514-4F70-8DBB-A8E5FCA2F5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948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7B752-B19E-4596-B74A-9F8457EA5AFA}" type="datetimeFigureOut">
              <a:rPr lang="en-US" smtClean="0"/>
              <a:t>2/2/2022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BEB7C5-8514-4F70-8DBB-A8E5FCA2F5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321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1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7B752-B19E-4596-B74A-9F8457EA5AFA}" type="datetimeFigureOut">
              <a:rPr lang="en-US" smtClean="0"/>
              <a:t>2/2/2022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BEB7C5-8514-4F70-8DBB-A8E5FCA2F5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166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1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7B752-B19E-4596-B74A-9F8457EA5AFA}" type="datetimeFigureOut">
              <a:rPr lang="en-US" smtClean="0"/>
              <a:t>2/2/2022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BEB7C5-8514-4F70-8DBB-A8E5FCA2F5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288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262393"/>
            <a:ext cx="9692640" cy="1428929"/>
          </a:xfrm>
          <a:prstGeom prst="rect">
            <a:avLst/>
          </a:prstGeom>
        </p:spPr>
        <p:txBody>
          <a:bodyPr vert="horz" lIns="91440" tIns="27432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</a:lstStyle>
          <a:p>
            <a:fld id="{01C7B752-B19E-4596-B74A-9F8457EA5AFA}" type="datetimeFigureOut">
              <a:rPr lang="en-US" smtClean="0"/>
              <a:t>2/2/2022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fld id="{00BEB7C5-8514-4F70-8DBB-A8E5FCA2F5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18084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 spc="-5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2000" kern="1200" spc="1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C71FF56-444C-4DA9-A582-E0CA5C9BA3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C70A14-A1DC-4097-AA34-17E78B97E3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CD86DF-6F36-45E1-B1A6-39A11709AF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C7B752-B19E-4596-B74A-9F8457EA5AFA}" type="datetimeFigureOut">
              <a:rPr lang="en-US" smtClean="0"/>
              <a:t>2/2/2022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0DC74C-2C26-4200-9E3C-95C1EC4CE0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8263D1-648B-4E50-BC1D-18315D3CD3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BEB7C5-8514-4F70-8DBB-A8E5FCA2F5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314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11321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9">
            <a:extLst>
              <a:ext uri="{FF2B5EF4-FFF2-40B4-BE49-F238E27FC236}">
                <a16:creationId xmlns:a16="http://schemas.microsoft.com/office/drawing/2014/main" id="{4D7161C7-045E-45D4-9F10-08C95D9F29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Rectangle 11">
            <a:extLst>
              <a:ext uri="{FF2B5EF4-FFF2-40B4-BE49-F238E27FC236}">
                <a16:creationId xmlns:a16="http://schemas.microsoft.com/office/drawing/2014/main" id="{ABAF6370-6BA9-4B90-A186-9019906ABF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72D42E-C33A-4097-B0AE-692C73FBC1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9534" y="5338105"/>
            <a:ext cx="8238328" cy="1368428"/>
          </a:xfrm>
        </p:spPr>
        <p:txBody>
          <a:bodyPr vert="horz" lIns="91440" tIns="27432" rIns="91440" bIns="45720" rtlCol="0" anchor="b">
            <a:normAutofit/>
          </a:bodyPr>
          <a:lstStyle/>
          <a:p>
            <a:pPr algn="ctr">
              <a:lnSpc>
                <a:spcPct val="85000"/>
              </a:lnSpc>
            </a:pPr>
            <a:r>
              <a:rPr lang="en-US" sz="6000" b="0" dirty="0">
                <a:solidFill>
                  <a:schemeClr val="tx1"/>
                </a:solidFill>
              </a:rPr>
              <a:t>Hotel Del Luna (2019)</a:t>
            </a:r>
            <a:br>
              <a:rPr lang="en-US" sz="6000" b="0" dirty="0">
                <a:solidFill>
                  <a:schemeClr val="tx1"/>
                </a:solidFill>
              </a:rPr>
            </a:br>
            <a:r>
              <a:rPr lang="en-US" sz="1800" b="0" dirty="0">
                <a:solidFill>
                  <a:schemeClr val="tx1"/>
                </a:solidFill>
              </a:rPr>
              <a:t>Available on Netflix</a:t>
            </a:r>
            <a:endParaRPr lang="en-US" sz="6000" b="0" dirty="0">
              <a:solidFill>
                <a:schemeClr val="tx1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5A44BF5-82C6-4EB9-944A-726347A585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2178" y="151467"/>
            <a:ext cx="9506012" cy="5347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228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city skyline with a body of water in the foreground&#10;&#10;Description automatically generated with medium confidence">
            <a:extLst>
              <a:ext uri="{FF2B5EF4-FFF2-40B4-BE49-F238E27FC236}">
                <a16:creationId xmlns:a16="http://schemas.microsoft.com/office/drawing/2014/main" id="{65ED20F2-FA9E-48EE-8C4C-D62A527F64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1050"/>
            <a:ext cx="1219200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72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D7161C7-045E-45D4-9F10-08C95D9F29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BAF6370-6BA9-4B90-A186-9019906ABF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2311B1-7C48-45BB-8AD2-AF0E21FB5B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5844" y="4865298"/>
            <a:ext cx="7220309" cy="1070481"/>
          </a:xfrm>
        </p:spPr>
        <p:txBody>
          <a:bodyPr vert="horz" lIns="91440" tIns="27432" rIns="91440" bIns="45720" rtlCol="0" anchor="b">
            <a:normAutofit fontScale="90000"/>
          </a:bodyPr>
          <a:lstStyle/>
          <a:p>
            <a:pPr algn="ctr">
              <a:lnSpc>
                <a:spcPct val="85000"/>
              </a:lnSpc>
            </a:pPr>
            <a:r>
              <a:rPr lang="en-US" sz="6000" b="0" dirty="0" err="1">
                <a:solidFill>
                  <a:schemeClr val="tx1"/>
                </a:solidFill>
              </a:rPr>
              <a:t>Aduh</a:t>
            </a:r>
            <a:r>
              <a:rPr lang="en-US" sz="6000" b="0" dirty="0">
                <a:solidFill>
                  <a:schemeClr val="tx1"/>
                </a:solidFill>
              </a:rPr>
              <a:t> </a:t>
            </a:r>
            <a:r>
              <a:rPr lang="en-US" sz="6000" b="0" dirty="0" err="1">
                <a:solidFill>
                  <a:schemeClr val="tx1"/>
                </a:solidFill>
              </a:rPr>
              <a:t>Bibikku</a:t>
            </a:r>
            <a:r>
              <a:rPr lang="en-US" sz="6000" b="0" dirty="0">
                <a:solidFill>
                  <a:schemeClr val="tx1"/>
                </a:solidFill>
              </a:rPr>
              <a:t> (2017)</a:t>
            </a:r>
            <a:br>
              <a:rPr lang="en-US" sz="6000" b="0" dirty="0">
                <a:solidFill>
                  <a:schemeClr val="tx1"/>
                </a:solidFill>
              </a:rPr>
            </a:br>
            <a:r>
              <a:rPr lang="en-US" sz="1800" b="0" dirty="0">
                <a:solidFill>
                  <a:schemeClr val="tx1"/>
                </a:solidFill>
              </a:rPr>
              <a:t>Available on Netflix</a:t>
            </a:r>
            <a:endParaRPr lang="en-US" sz="6000" b="0" dirty="0">
              <a:solidFill>
                <a:schemeClr val="tx1"/>
              </a:solidFill>
            </a:endParaRPr>
          </a:p>
        </p:txBody>
      </p:sp>
      <p:pic>
        <p:nvPicPr>
          <p:cNvPr id="5" name="Content Placeholder 4" descr="A picture containing person, indoor&#10;&#10;Description automatically generated">
            <a:extLst>
              <a:ext uri="{FF2B5EF4-FFF2-40B4-BE49-F238E27FC236}">
                <a16:creationId xmlns:a16="http://schemas.microsoft.com/office/drawing/2014/main" id="{C88AD535-ED03-486F-A6EB-F20EED82AA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7588" y="751705"/>
            <a:ext cx="6616823" cy="3721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389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D7161C7-045E-45D4-9F10-08C95D9F29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BAF6370-6BA9-4B90-A186-9019906ABF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3F8C28-9D55-445E-BFC4-0E00105520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0"/>
            <a:ext cx="10835640" cy="510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646B810F-5DD5-4C38-8F58-4DD282BEB3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5105400"/>
            <a:ext cx="10835640" cy="1752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BE5738-98E9-4870-8AE0-ADC07AD823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4182" y="5379779"/>
            <a:ext cx="10156435" cy="1076324"/>
          </a:xfrm>
        </p:spPr>
        <p:txBody>
          <a:bodyPr vert="horz" lIns="91440" tIns="27432" rIns="91440" bIns="45720" rtlCol="0" anchor="b">
            <a:normAutofit/>
          </a:bodyPr>
          <a:lstStyle/>
          <a:p>
            <a:pPr algn="ctr">
              <a:lnSpc>
                <a:spcPct val="85000"/>
              </a:lnSpc>
            </a:pPr>
            <a:r>
              <a:rPr lang="en-US" sz="5400" b="0" dirty="0">
                <a:solidFill>
                  <a:schemeClr val="tx1"/>
                </a:solidFill>
              </a:rPr>
              <a:t>I Not Stupid (2002) </a:t>
            </a:r>
            <a:br>
              <a:rPr lang="en-US" sz="5400" b="0" dirty="0">
                <a:solidFill>
                  <a:schemeClr val="tx1"/>
                </a:solidFill>
              </a:rPr>
            </a:br>
            <a:r>
              <a:rPr lang="en-US" sz="1400" b="0" dirty="0">
                <a:solidFill>
                  <a:schemeClr val="tx1"/>
                </a:solidFill>
              </a:rPr>
              <a:t>Available on Netflix</a:t>
            </a:r>
            <a:endParaRPr lang="en-US" sz="5400" b="0" dirty="0">
              <a:solidFill>
                <a:schemeClr val="tx1"/>
              </a:solidFill>
            </a:endParaRPr>
          </a:p>
        </p:txBody>
      </p:sp>
      <p:pic>
        <p:nvPicPr>
          <p:cNvPr id="5" name="Content Placeholder 4" descr="A child reading a book in a classroom&#10;&#10;Description automatically generated with low confidence">
            <a:extLst>
              <a:ext uri="{FF2B5EF4-FFF2-40B4-BE49-F238E27FC236}">
                <a16:creationId xmlns:a16="http://schemas.microsoft.com/office/drawing/2014/main" id="{0D7D56D1-38E8-4EA2-8FDD-5622A248AE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2187" y="820102"/>
            <a:ext cx="6800426" cy="3825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010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D7161C7-045E-45D4-9F10-08C95D9F29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BAF6370-6BA9-4B90-A186-9019906ABF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4CE8B7-8DEF-4B1E-9ABE-4F6B01593C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5084" y="5120570"/>
            <a:ext cx="7321830" cy="1180323"/>
          </a:xfrm>
        </p:spPr>
        <p:txBody>
          <a:bodyPr vert="horz" lIns="91440" tIns="27432" rIns="91440" bIns="45720" rtlCol="0" anchor="b">
            <a:normAutofit/>
          </a:bodyPr>
          <a:lstStyle/>
          <a:p>
            <a:pPr algn="ctr">
              <a:lnSpc>
                <a:spcPct val="85000"/>
              </a:lnSpc>
            </a:pPr>
            <a:r>
              <a:rPr lang="en-US" sz="6000" b="0" dirty="0">
                <a:solidFill>
                  <a:schemeClr val="tx1"/>
                </a:solidFill>
              </a:rPr>
              <a:t>Greedy Ghost (2012)</a:t>
            </a:r>
            <a:br>
              <a:rPr lang="en-US" sz="6000" b="0" dirty="0">
                <a:solidFill>
                  <a:schemeClr val="tx1"/>
                </a:solidFill>
              </a:rPr>
            </a:br>
            <a:r>
              <a:rPr lang="en-US" sz="1800" b="0" dirty="0">
                <a:solidFill>
                  <a:schemeClr val="tx1"/>
                </a:solidFill>
              </a:rPr>
              <a:t>Available on Netflix</a:t>
            </a:r>
          </a:p>
        </p:txBody>
      </p:sp>
      <p:pic>
        <p:nvPicPr>
          <p:cNvPr id="5" name="Content Placeholder 4" descr="A picture containing outdoor, person, crowd&#10;&#10;Description automatically generated">
            <a:extLst>
              <a:ext uri="{FF2B5EF4-FFF2-40B4-BE49-F238E27FC236}">
                <a16:creationId xmlns:a16="http://schemas.microsoft.com/office/drawing/2014/main" id="{3D3DF076-39C5-4E93-8229-07AC0A64E9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7588" y="1222901"/>
            <a:ext cx="6616823" cy="3721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57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D7161C7-045E-45D4-9F10-08C95D9F29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BAF6370-6BA9-4B90-A186-9019906ABF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9386E5-678E-43F2-B57D-A1D79CE47E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6913" y="4991209"/>
            <a:ext cx="8678174" cy="1278448"/>
          </a:xfrm>
        </p:spPr>
        <p:txBody>
          <a:bodyPr vert="horz" lIns="91440" tIns="27432" rIns="91440" bIns="45720" rtlCol="0" anchor="b">
            <a:normAutofit/>
          </a:bodyPr>
          <a:lstStyle/>
          <a:p>
            <a:pPr algn="ctr">
              <a:lnSpc>
                <a:spcPct val="85000"/>
              </a:lnSpc>
            </a:pPr>
            <a:r>
              <a:rPr lang="en-US" sz="6000" b="0" dirty="0">
                <a:solidFill>
                  <a:schemeClr val="tx1"/>
                </a:solidFill>
              </a:rPr>
              <a:t>Mr. Unbelievable (2015)</a:t>
            </a:r>
            <a:br>
              <a:rPr lang="en-US" sz="6000" b="0" dirty="0">
                <a:solidFill>
                  <a:schemeClr val="tx1"/>
                </a:solidFill>
              </a:rPr>
            </a:br>
            <a:r>
              <a:rPr lang="en-US" sz="2200" b="0" dirty="0">
                <a:solidFill>
                  <a:schemeClr val="tx1"/>
                </a:solidFill>
              </a:rPr>
              <a:t>Available on Netflix</a:t>
            </a:r>
          </a:p>
        </p:txBody>
      </p:sp>
      <p:pic>
        <p:nvPicPr>
          <p:cNvPr id="5" name="Content Placeholder 4" descr="A group of people holding flowers&#10;&#10;Description automatically generated with medium confidence">
            <a:extLst>
              <a:ext uri="{FF2B5EF4-FFF2-40B4-BE49-F238E27FC236}">
                <a16:creationId xmlns:a16="http://schemas.microsoft.com/office/drawing/2014/main" id="{9C7BC850-0FD9-4A4C-9E07-44D7830C2B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7588" y="908389"/>
            <a:ext cx="6616823" cy="3721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400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D7161C7-045E-45D4-9F10-08C95D9F29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BAF6370-6BA9-4B90-A186-9019906ABF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8C69E0-D19B-4926-B396-960ABE7F55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4901" y="4744529"/>
            <a:ext cx="8435590" cy="1544128"/>
          </a:xfrm>
        </p:spPr>
        <p:txBody>
          <a:bodyPr vert="horz" lIns="91440" tIns="27432" rIns="91440" bIns="45720" rtlCol="0" anchor="b">
            <a:normAutofit/>
          </a:bodyPr>
          <a:lstStyle/>
          <a:p>
            <a:pPr algn="ctr">
              <a:lnSpc>
                <a:spcPct val="85000"/>
              </a:lnSpc>
            </a:pPr>
            <a:r>
              <a:rPr lang="en-US" sz="6000" b="0" dirty="0">
                <a:solidFill>
                  <a:schemeClr val="tx1"/>
                </a:solidFill>
              </a:rPr>
              <a:t>Singapore Gaga (2005)</a:t>
            </a:r>
            <a:br>
              <a:rPr lang="en-US" sz="6000" b="0" dirty="0">
                <a:solidFill>
                  <a:schemeClr val="tx1"/>
                </a:solidFill>
              </a:rPr>
            </a:br>
            <a:r>
              <a:rPr lang="en-US" sz="2200" b="0" dirty="0">
                <a:solidFill>
                  <a:schemeClr val="tx1"/>
                </a:solidFill>
              </a:rPr>
              <a:t>Available on Netflix</a:t>
            </a:r>
            <a:endParaRPr lang="en-US" sz="6000" b="0" dirty="0">
              <a:solidFill>
                <a:schemeClr val="tx1"/>
              </a:solidFill>
            </a:endParaRPr>
          </a:p>
        </p:txBody>
      </p:sp>
      <p:pic>
        <p:nvPicPr>
          <p:cNvPr id="5" name="Content Placeholder 4" descr="A person sitting on a chair&#10;&#10;Description automatically generated with low confidence">
            <a:extLst>
              <a:ext uri="{FF2B5EF4-FFF2-40B4-BE49-F238E27FC236}">
                <a16:creationId xmlns:a16="http://schemas.microsoft.com/office/drawing/2014/main" id="{1BAA3554-0066-49A6-BE89-617A446E9C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7588" y="843400"/>
            <a:ext cx="6616823" cy="3721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270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4000"/>
                <a:shade val="98000"/>
                <a:satMod val="130000"/>
                <a:lumMod val="102000"/>
              </a:schemeClr>
            </a:gs>
            <a:gs pos="100000">
              <a:schemeClr val="bg1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9">
            <a:extLst>
              <a:ext uri="{FF2B5EF4-FFF2-40B4-BE49-F238E27FC236}">
                <a16:creationId xmlns:a16="http://schemas.microsoft.com/office/drawing/2014/main" id="{0E99ED6D-365F-4CAE-942F-ECA78F74BD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B0F74F9-E373-4883-A533-C80C53DE6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765FFFB-1163-4DA7-83B0-B8677ABBC6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rgbClr val="FF38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C117A05-2F4F-4370-A926-6191A5C3DC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8"/>
            <a:ext cx="10905067" cy="55710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8630E9F-ACF6-45C9-8B08-44AA985B74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267" y="648949"/>
            <a:ext cx="10354573" cy="5565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8703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4000"/>
                <a:shade val="98000"/>
                <a:satMod val="130000"/>
                <a:lumMod val="102000"/>
              </a:schemeClr>
            </a:gs>
            <a:gs pos="100000">
              <a:schemeClr val="bg1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E99ED6D-365F-4CAE-942F-ECA78F74BD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B0F74F9-E373-4883-A533-C80C53DE6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765FFFB-1163-4DA7-83B0-B8677ABBC6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rgbClr val="FF4B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C117A05-2F4F-4370-A926-6191A5C3DC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8"/>
            <a:ext cx="10905067" cy="55710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EBD1EAC-623F-4CE8-AA9B-5070DCAD7E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7343" y="643467"/>
            <a:ext cx="8637311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8532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4000"/>
                <a:shade val="98000"/>
                <a:satMod val="130000"/>
                <a:lumMod val="102000"/>
              </a:schemeClr>
            </a:gs>
            <a:gs pos="100000">
              <a:schemeClr val="bg1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E99ED6D-365F-4CAE-942F-ECA78F74BD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B0F74F9-E373-4883-A533-C80C53DE6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765FFFB-1163-4DA7-83B0-B8677ABBC6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rgbClr val="70B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5">
            <a:extLst>
              <a:ext uri="{FF2B5EF4-FFF2-40B4-BE49-F238E27FC236}">
                <a16:creationId xmlns:a16="http://schemas.microsoft.com/office/drawing/2014/main" id="{EC117A05-2F4F-4370-A926-6191A5C3DC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8"/>
            <a:ext cx="10905067" cy="55710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E0754DC-66CE-4227-99DE-879A30F1EC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223" y="643467"/>
            <a:ext cx="10611552" cy="5571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6561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Logo, icon&#10;&#10;Description automatically generated">
            <a:extLst>
              <a:ext uri="{FF2B5EF4-FFF2-40B4-BE49-F238E27FC236}">
                <a16:creationId xmlns:a16="http://schemas.microsoft.com/office/drawing/2014/main" id="{F8FB10F8-4B2E-40C6-B429-D11BB276A3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244964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9">
            <a:extLst>
              <a:ext uri="{FF2B5EF4-FFF2-40B4-BE49-F238E27FC236}">
                <a16:creationId xmlns:a16="http://schemas.microsoft.com/office/drawing/2014/main" id="{8950AD4C-6AF3-49F8-94E1-DBCAFB394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tint val="95000"/>
              <a:satMod val="1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Meiryo"/>
            </a:endParaRPr>
          </a:p>
        </p:txBody>
      </p:sp>
      <p:sp>
        <p:nvSpPr>
          <p:cNvPr id="23" name="Freeform: Shape 11">
            <a:extLst>
              <a:ext uri="{FF2B5EF4-FFF2-40B4-BE49-F238E27FC236}">
                <a16:creationId xmlns:a16="http://schemas.microsoft.com/office/drawing/2014/main" id="{2F0E00C3-4613-415F-BE3A-78FBAD9061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0495175" cy="6858000"/>
          </a:xfrm>
          <a:custGeom>
            <a:avLst/>
            <a:gdLst>
              <a:gd name="connsiteX0" fmla="*/ 0 w 10495175"/>
              <a:gd name="connsiteY0" fmla="*/ 0 h 6858000"/>
              <a:gd name="connsiteX1" fmla="*/ 5289224 w 10495175"/>
              <a:gd name="connsiteY1" fmla="*/ 0 h 6858000"/>
              <a:gd name="connsiteX2" fmla="*/ 6736007 w 10495175"/>
              <a:gd name="connsiteY2" fmla="*/ 0 h 6858000"/>
              <a:gd name="connsiteX3" fmla="*/ 6998753 w 10495175"/>
              <a:gd name="connsiteY3" fmla="*/ 0 h 6858000"/>
              <a:gd name="connsiteX4" fmla="*/ 7778919 w 10495175"/>
              <a:gd name="connsiteY4" fmla="*/ 0 h 6858000"/>
              <a:gd name="connsiteX5" fmla="*/ 8872152 w 10495175"/>
              <a:gd name="connsiteY5" fmla="*/ 0 h 6858000"/>
              <a:gd name="connsiteX6" fmla="*/ 8894276 w 10495175"/>
              <a:gd name="connsiteY6" fmla="*/ 14997 h 6858000"/>
              <a:gd name="connsiteX7" fmla="*/ 10495175 w 10495175"/>
              <a:gd name="connsiteY7" fmla="*/ 3621656 h 6858000"/>
              <a:gd name="connsiteX8" fmla="*/ 8620825 w 10495175"/>
              <a:gd name="connsiteY8" fmla="*/ 6374814 h 6858000"/>
              <a:gd name="connsiteX9" fmla="*/ 8104177 w 10495175"/>
              <a:gd name="connsiteY9" fmla="*/ 6780599 h 6858000"/>
              <a:gd name="connsiteX10" fmla="*/ 7992421 w 10495175"/>
              <a:gd name="connsiteY10" fmla="*/ 6858000 h 6858000"/>
              <a:gd name="connsiteX11" fmla="*/ 7778919 w 10495175"/>
              <a:gd name="connsiteY11" fmla="*/ 6858000 h 6858000"/>
              <a:gd name="connsiteX12" fmla="*/ 6998753 w 10495175"/>
              <a:gd name="connsiteY12" fmla="*/ 6858000 h 6858000"/>
              <a:gd name="connsiteX13" fmla="*/ 6736007 w 10495175"/>
              <a:gd name="connsiteY13" fmla="*/ 6858000 h 6858000"/>
              <a:gd name="connsiteX14" fmla="*/ 5289224 w 10495175"/>
              <a:gd name="connsiteY14" fmla="*/ 6858000 h 6858000"/>
              <a:gd name="connsiteX15" fmla="*/ 0 w 10495175"/>
              <a:gd name="connsiteY1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0495175" h="6858000">
                <a:moveTo>
                  <a:pt x="0" y="0"/>
                </a:moveTo>
                <a:lnTo>
                  <a:pt x="5289224" y="0"/>
                </a:lnTo>
                <a:lnTo>
                  <a:pt x="6736007" y="0"/>
                </a:lnTo>
                <a:lnTo>
                  <a:pt x="6998753" y="0"/>
                </a:lnTo>
                <a:lnTo>
                  <a:pt x="7778919" y="0"/>
                </a:lnTo>
                <a:lnTo>
                  <a:pt x="8872152" y="0"/>
                </a:lnTo>
                <a:lnTo>
                  <a:pt x="8894276" y="14997"/>
                </a:lnTo>
                <a:cubicBezTo>
                  <a:pt x="9921439" y="754641"/>
                  <a:pt x="10495175" y="2093192"/>
                  <a:pt x="10495175" y="3621656"/>
                </a:cubicBezTo>
                <a:cubicBezTo>
                  <a:pt x="10495175" y="4969131"/>
                  <a:pt x="9566450" y="5602839"/>
                  <a:pt x="8620825" y="6374814"/>
                </a:cubicBezTo>
                <a:cubicBezTo>
                  <a:pt x="8448622" y="6515397"/>
                  <a:pt x="8277995" y="6653108"/>
                  <a:pt x="8104177" y="6780599"/>
                </a:cubicBezTo>
                <a:lnTo>
                  <a:pt x="7992421" y="6858000"/>
                </a:lnTo>
                <a:lnTo>
                  <a:pt x="7778919" y="6858000"/>
                </a:lnTo>
                <a:lnTo>
                  <a:pt x="6998753" y="6858000"/>
                </a:lnTo>
                <a:lnTo>
                  <a:pt x="6736007" y="6858000"/>
                </a:lnTo>
                <a:lnTo>
                  <a:pt x="528922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Freeform: Shape 13">
            <a:extLst>
              <a:ext uri="{FF2B5EF4-FFF2-40B4-BE49-F238E27FC236}">
                <a16:creationId xmlns:a16="http://schemas.microsoft.com/office/drawing/2014/main" id="{8DBEAE55-3EA1-41D7-A212-5F7D8986C1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98020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5" name="Freeform: Shape 15">
            <a:extLst>
              <a:ext uri="{FF2B5EF4-FFF2-40B4-BE49-F238E27FC236}">
                <a16:creationId xmlns:a16="http://schemas.microsoft.com/office/drawing/2014/main" id="{CFC5F0E7-644F-4101-BE72-12825CF537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85964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123870-41B5-4917-B091-20F8FA60AC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374" y="1254279"/>
            <a:ext cx="11297251" cy="4349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030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32AA19-9E5F-434D-91A9-46601D47D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Credits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E4ECF7-B9A0-4CD7-8B15-9CD175C76E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/>
              <a:t>Moore, K., 2022. How Long Would It Take To Watch All Of Netflix?. [online] What's on Netflix. Available at: &lt;https://www.whats-on-netflix.com/news/how-long-would-it-take-to-watch-all-of-netflix/&gt; </a:t>
            </a:r>
          </a:p>
          <a:p>
            <a:r>
              <a:rPr lang="en-US" dirty="0"/>
              <a:t>[Accessed 15 January 2022]</a:t>
            </a:r>
          </a:p>
          <a:p>
            <a:endParaRPr lang="en-US" dirty="0"/>
          </a:p>
          <a:p>
            <a:r>
              <a:rPr lang="en-US" dirty="0"/>
              <a:t>Leselfes.com. 2022. What Are the Benefits of Understanding Different Cultures? -. [online] Available at: &lt;https://www.leselfes.com/understanding-different-cultures/&gt; </a:t>
            </a:r>
          </a:p>
          <a:p>
            <a:r>
              <a:rPr lang="en-US" dirty="0"/>
              <a:t>[Accessed 15 January 2022]</a:t>
            </a:r>
          </a:p>
          <a:p>
            <a:endParaRPr lang="en-US" dirty="0"/>
          </a:p>
          <a:p>
            <a:r>
              <a:rPr lang="en-US" dirty="0"/>
              <a:t>Facing History and Ourselves. 2022. Individual &amp; Society. [online] Available at: &lt;https://www.facinghistory.org/holocaust-and-human-behavior/chapter-1/introduction&gt; </a:t>
            </a:r>
          </a:p>
          <a:p>
            <a:r>
              <a:rPr lang="en-US" dirty="0"/>
              <a:t>[Accessed 15 January 2022]</a:t>
            </a:r>
          </a:p>
          <a:p>
            <a:endParaRPr lang="en-US" dirty="0"/>
          </a:p>
          <a:p>
            <a:r>
              <a:rPr lang="en-US" dirty="0"/>
              <a:t>Axner, M., 2022. Chapter 27. Working Together for Racial Justice and Inclusion | Section 1. Understanding Culture and Diversity in Building Communities | Main Section | Community Tool Box. [online] Ctb.ku.edu. Available at: &lt;https://ctb.ku.edu/en/table-of-contents/culture/cultural-competence/culture-and-diversity/main&gt; </a:t>
            </a:r>
          </a:p>
          <a:p>
            <a:r>
              <a:rPr lang="en-US" dirty="0"/>
              <a:t>[Accessed 15 January 2022]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6671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E1E94F-33AF-4521-B171-CFFF2AC950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1255" y="2505974"/>
            <a:ext cx="9969490" cy="1173192"/>
          </a:xfrm>
        </p:spPr>
        <p:txBody>
          <a:bodyPr>
            <a:normAutofit/>
          </a:bodyPr>
          <a:lstStyle/>
          <a:p>
            <a:pPr algn="ctr"/>
            <a:r>
              <a:rPr lang="en-US" sz="5400" dirty="0"/>
              <a:t>The Interesting Case of Netflix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149A16-739A-49BB-A8B4-5F96C10426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10113" y="3794760"/>
            <a:ext cx="9418320" cy="1691640"/>
          </a:xfrm>
        </p:spPr>
        <p:txBody>
          <a:bodyPr/>
          <a:lstStyle/>
          <a:p>
            <a:pPr algn="ctr"/>
            <a:r>
              <a:rPr lang="en-US" dirty="0"/>
              <a:t>Justin Wong Juin Hng P2112646</a:t>
            </a:r>
          </a:p>
        </p:txBody>
      </p:sp>
    </p:spTree>
    <p:extLst>
      <p:ext uri="{BB962C8B-B14F-4D97-AF65-F5344CB8AC3E}">
        <p14:creationId xmlns:p14="http://schemas.microsoft.com/office/powerpoint/2010/main" val="4176809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E99ED6D-365F-4CAE-942F-ECA78F74BD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52E1877-3902-4B70-8515-0964EDC30C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29284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02A5863-EFF7-462C-8FF5-B710B33E26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0333228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A1E5EE-F09A-45C3-92BF-BE42464AEC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3467" y="2565991"/>
            <a:ext cx="10005906" cy="172601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93514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group of people eating food&#10;&#10;Description automatically generated with low confidence">
            <a:extLst>
              <a:ext uri="{FF2B5EF4-FFF2-40B4-BE49-F238E27FC236}">
                <a16:creationId xmlns:a16="http://schemas.microsoft.com/office/drawing/2014/main" id="{7EEF7055-89BD-42DE-8454-DDDA8FA3E5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7144" y="836971"/>
            <a:ext cx="7760566" cy="5184058"/>
          </a:xfrm>
        </p:spPr>
      </p:pic>
    </p:spTree>
    <p:extLst>
      <p:ext uri="{BB962C8B-B14F-4D97-AF65-F5344CB8AC3E}">
        <p14:creationId xmlns:p14="http://schemas.microsoft.com/office/powerpoint/2010/main" val="2125635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text, outdoor, street, city&#10;&#10;Description automatically generated">
            <a:extLst>
              <a:ext uri="{FF2B5EF4-FFF2-40B4-BE49-F238E27FC236}">
                <a16:creationId xmlns:a16="http://schemas.microsoft.com/office/drawing/2014/main" id="{0E6B3D9E-0221-4DDF-9BA4-D92EAC3BC3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3957" y="763359"/>
            <a:ext cx="7986939" cy="5331282"/>
          </a:xfrm>
        </p:spPr>
      </p:pic>
    </p:spTree>
    <p:extLst>
      <p:ext uri="{BB962C8B-B14F-4D97-AF65-F5344CB8AC3E}">
        <p14:creationId xmlns:p14="http://schemas.microsoft.com/office/powerpoint/2010/main" val="359003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ar parked on the side of a road&#10;&#10;Description automatically generated with low confidence">
            <a:extLst>
              <a:ext uri="{FF2B5EF4-FFF2-40B4-BE49-F238E27FC236}">
                <a16:creationId xmlns:a16="http://schemas.microsoft.com/office/drawing/2014/main" id="{D4B8A04D-3C21-43E9-B02B-1F359909E4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17" y="611410"/>
            <a:ext cx="7513573" cy="5635180"/>
          </a:xfrm>
        </p:spPr>
      </p:pic>
    </p:spTree>
    <p:extLst>
      <p:ext uri="{BB962C8B-B14F-4D97-AF65-F5344CB8AC3E}">
        <p14:creationId xmlns:p14="http://schemas.microsoft.com/office/powerpoint/2010/main" val="1007952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E99ED6D-365F-4CAE-942F-ECA78F74BD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42F24F1-C1EF-471F-A19B-A340CE541D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D40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56C425C-3C64-47BA-B583-94D39B9B7F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6568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icture containing text, outdoor, sign&#10;&#10;Description automatically generated">
            <a:extLst>
              <a:ext uri="{FF2B5EF4-FFF2-40B4-BE49-F238E27FC236}">
                <a16:creationId xmlns:a16="http://schemas.microsoft.com/office/drawing/2014/main" id="{B5C9A11A-F893-42D4-B61E-862C4A7CED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956" y="480060"/>
            <a:ext cx="7863840" cy="5897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68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D7161C7-045E-45D4-9F10-08C95D9F29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BAF6370-6BA9-4B90-A186-9019906ABF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29612F-F55B-40F5-AF1E-D2001B17CF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0173" y="4731938"/>
            <a:ext cx="8431651" cy="1418868"/>
          </a:xfrm>
        </p:spPr>
        <p:txBody>
          <a:bodyPr vert="horz" lIns="91440" tIns="27432" rIns="91440" bIns="45720" rtlCol="0" anchor="b">
            <a:normAutofit fontScale="90000"/>
          </a:bodyPr>
          <a:lstStyle/>
          <a:p>
            <a:pPr algn="ctr">
              <a:lnSpc>
                <a:spcPct val="85000"/>
              </a:lnSpc>
            </a:pPr>
            <a:r>
              <a:rPr lang="en-US" sz="6000" b="0" dirty="0">
                <a:solidFill>
                  <a:schemeClr val="tx1"/>
                </a:solidFill>
              </a:rPr>
              <a:t>Scarlet Heart </a:t>
            </a:r>
            <a:r>
              <a:rPr lang="en-US" sz="6000" b="0" dirty="0" err="1">
                <a:solidFill>
                  <a:schemeClr val="tx1"/>
                </a:solidFill>
              </a:rPr>
              <a:t>Ryeo</a:t>
            </a:r>
            <a:r>
              <a:rPr lang="en-US" sz="6000" b="0" dirty="0">
                <a:solidFill>
                  <a:schemeClr val="tx1"/>
                </a:solidFill>
              </a:rPr>
              <a:t> (2016)</a:t>
            </a:r>
            <a:br>
              <a:rPr lang="en-US" sz="6000" b="0" dirty="0">
                <a:solidFill>
                  <a:schemeClr val="tx1"/>
                </a:solidFill>
              </a:rPr>
            </a:br>
            <a:r>
              <a:rPr lang="en-US" sz="1800" b="0" dirty="0">
                <a:solidFill>
                  <a:schemeClr val="tx1"/>
                </a:solidFill>
              </a:rPr>
              <a:t>Available on Netflix</a:t>
            </a:r>
            <a:endParaRPr lang="en-US" sz="6000" b="0" dirty="0">
              <a:solidFill>
                <a:schemeClr val="tx1"/>
              </a:solidFill>
            </a:endParaRPr>
          </a:p>
        </p:txBody>
      </p:sp>
      <p:pic>
        <p:nvPicPr>
          <p:cNvPr id="5" name="Content Placeholder 4" descr="A group of men in garment&#10;&#10;Description automatically generated with medium confidence">
            <a:extLst>
              <a:ext uri="{FF2B5EF4-FFF2-40B4-BE49-F238E27FC236}">
                <a16:creationId xmlns:a16="http://schemas.microsoft.com/office/drawing/2014/main" id="{C4510280-B959-46FD-AFE6-6A97CE88FD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7588" y="603677"/>
            <a:ext cx="6616823" cy="4433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434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View">
  <a:themeElements>
    <a:clrScheme name="Custom 1">
      <a:dk1>
        <a:sysClr val="windowText" lastClr="000000"/>
      </a:dk1>
      <a:lt1>
        <a:sysClr val="window" lastClr="FFFFFF"/>
      </a:lt1>
      <a:dk2>
        <a:srgbClr val="666666"/>
      </a:dk2>
      <a:lt2>
        <a:srgbClr val="D2D2D2"/>
      </a:lt2>
      <a:accent1>
        <a:srgbClr val="E50914"/>
      </a:accent1>
      <a:accent2>
        <a:srgbClr val="D70D5E"/>
      </a:accent2>
      <a:accent3>
        <a:srgbClr val="98037E"/>
      </a:accent3>
      <a:accent4>
        <a:srgbClr val="68027D"/>
      </a:accent4>
      <a:accent5>
        <a:srgbClr val="095ACA"/>
      </a:accent5>
      <a:accent6>
        <a:srgbClr val="063597"/>
      </a:accent6>
      <a:hlink>
        <a:srgbClr val="17BBFD"/>
      </a:hlink>
      <a:folHlink>
        <a:srgbClr val="FF79C2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3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23C5FE65-18CC-4A65-9EBC-B05E331504E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125</TotalTime>
  <Words>275</Words>
  <Application>Microsoft Office PowerPoint</Application>
  <PresentationFormat>Widescreen</PresentationFormat>
  <Paragraphs>21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21</vt:i4>
      </vt:variant>
    </vt:vector>
  </HeadingPairs>
  <TitlesOfParts>
    <vt:vector size="29" baseType="lpstr">
      <vt:lpstr>Meiryo</vt:lpstr>
      <vt:lpstr>Arial</vt:lpstr>
      <vt:lpstr>Calibri</vt:lpstr>
      <vt:lpstr>Calibri Light</vt:lpstr>
      <vt:lpstr>Century Schoolbook</vt:lpstr>
      <vt:lpstr>Wingdings 2</vt:lpstr>
      <vt:lpstr>View</vt:lpstr>
      <vt:lpstr>Office Theme</vt:lpstr>
      <vt:lpstr>PowerPoint Presentation</vt:lpstr>
      <vt:lpstr>PowerPoint Presentation</vt:lpstr>
      <vt:lpstr>The Interesting Case of Netflix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Scarlet Heart Ryeo (2016) Available on Netflix</vt:lpstr>
      <vt:lpstr>Hotel Del Luna (2019) Available on Netflix</vt:lpstr>
      <vt:lpstr>PowerPoint Presentation</vt:lpstr>
      <vt:lpstr>Aduh Bibikku (2017) Available on Netflix</vt:lpstr>
      <vt:lpstr>I Not Stupid (2002)  Available on Netflix</vt:lpstr>
      <vt:lpstr>Greedy Ghost (2012) Available on Netflix</vt:lpstr>
      <vt:lpstr>Mr. Unbelievable (2015) Available on Netflix</vt:lpstr>
      <vt:lpstr>Singapore Gaga (2005) Available on Netflix</vt:lpstr>
      <vt:lpstr>PowerPoint Presentation</vt:lpstr>
      <vt:lpstr>PowerPoint Presentation</vt:lpstr>
      <vt:lpstr>PowerPoint Presentation</vt:lpstr>
      <vt:lpstr>PowerPoint Presentation</vt:lpstr>
      <vt:lpstr>Credits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JUSTIN WONG JUIN HNG</dc:creator>
  <cp:lastModifiedBy>JUSTIN WONG JUIN HNG</cp:lastModifiedBy>
  <cp:revision>3</cp:revision>
  <dcterms:created xsi:type="dcterms:W3CDTF">2022-01-20T03:44:02Z</dcterms:created>
  <dcterms:modified xsi:type="dcterms:W3CDTF">2022-02-02T07:59:45Z</dcterms:modified>
</cp:coreProperties>
</file>